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36" d="100"/>
          <a:sy n="36" d="100"/>
        </p:scale>
        <p:origin x="11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06D47-BCC5-4B37-928A-DFA50B6B18B2}" type="datetimeFigureOut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1847A-EF80-4478-A4C2-DE4F364E4F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93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BF9B5-0D95-41A8-960A-7F0804963B79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7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3045-2B9E-4E84-B912-9CE156963867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08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8F4A-0AE9-45B1-8FB2-782F73795D7E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96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2B9E3-0ADF-4668-BB1F-7B4C50EDD979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0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9C444-DE84-4211-9404-909571E83389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0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CEB8-B410-48BF-8AA6-DCDC69AA38B0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27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6319-9401-4A46-9EBD-30FA91D871F2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12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28BDE-5360-4E52-A8AD-1922376974BA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68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0552-A270-46A3-9710-10790A54DFAB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15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09D6-1A9C-4D68-94D6-1FF05FBAD9F6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365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D775-B1F5-4AE4-A2C6-A950C610FB36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00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EF876-A284-424E-A8EB-CFC1FBDD9203}" type="datetime1">
              <a:rPr kumimoji="1" lang="ja-JP" altLang="en-US" smtClean="0"/>
              <a:t>2022/1/24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A2961-2461-4A66-A760-4446030430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43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10600" y="8067026"/>
            <a:ext cx="2743200" cy="865481"/>
          </a:xfrm>
        </p:spPr>
        <p:txBody>
          <a:bodyPr/>
          <a:lstStyle/>
          <a:p>
            <a:fld id="{4EEA2961-2461-4A66-A760-4446030430DB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9323505"/>
            <a:ext cx="12192000" cy="68113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94509" y="12591268"/>
            <a:ext cx="10259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青の部分に画像を貼り付けて下さい。分割数は任意に決めて下さい。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75969"/>
            <a:ext cx="5299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+mn-ea"/>
              </a:rPr>
              <a:t>臨床画像　</a:t>
            </a:r>
            <a:r>
              <a:rPr kumimoji="1" lang="en-US" altLang="ja-JP" sz="3200" dirty="0">
                <a:latin typeface="+mn-ea"/>
              </a:rPr>
              <a:t>tip</a:t>
            </a:r>
            <a:r>
              <a:rPr kumimoji="1" lang="ja-JP" altLang="en-US" sz="3200" dirty="0">
                <a:latin typeface="+mn-ea"/>
              </a:rPr>
              <a:t>＆</a:t>
            </a:r>
            <a:r>
              <a:rPr kumimoji="1" lang="en-US" altLang="ja-JP" sz="3200">
                <a:latin typeface="+mn-ea"/>
              </a:rPr>
              <a:t>technique</a:t>
            </a:r>
            <a:endParaRPr kumimoji="1" lang="ja-JP" altLang="en-US" sz="32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737" y="694102"/>
            <a:ext cx="9538854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600" dirty="0"/>
              <a:t>タイトル</a:t>
            </a:r>
            <a:r>
              <a:rPr kumimoji="1" lang="ja-JP" altLang="en-US" sz="2400" dirty="0"/>
              <a:t>（モダリティ名）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4353" y="3596598"/>
            <a:ext cx="4322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説明文１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32763" y="75969"/>
            <a:ext cx="6359237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+mn-ea"/>
              </a:rPr>
              <a:t>所属施設　氏名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8600" y="1902912"/>
            <a:ext cx="1178329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概要もしくは症例情報：</a:t>
            </a:r>
            <a:endParaRPr kumimoji="1" lang="en-US" altLang="ja-JP" sz="2400" dirty="0">
              <a:latin typeface="+mn-ea"/>
            </a:endParaRPr>
          </a:p>
          <a:p>
            <a:r>
              <a:rPr kumimoji="1" lang="en-US" altLang="ja-JP" sz="2400" dirty="0">
                <a:latin typeface="+mn-ea"/>
              </a:rPr>
              <a:t>aaaaaaaaaaaaaaaaaaaaaaaaaaaaaaaaaaaaaaaaaaaaaaaaaaaaaaaaaaaaaaaaaaaaaaaaaaaaaaaaaaaaaaaaaaaaaaaaaaaaaaaaaaaaaaaaaaaaaaaaaaaaaaaaaaaaaaaaaaaaaaaaaaaaaaaaaaaaaaaaaaaaaaaaaaaaaaaaaaaaaaaaaaaaaaaaaaaaaaaaaaaa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4354" y="4342214"/>
            <a:ext cx="1178329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+mn-ea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17" name="スライド番号プレースホルダー 1"/>
          <p:cNvSpPr txBox="1">
            <a:spLocks/>
          </p:cNvSpPr>
          <p:nvPr/>
        </p:nvSpPr>
        <p:spPr>
          <a:xfrm>
            <a:off x="8610600" y="8067026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EA2961-2461-4A66-A760-4446030430D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18" name="スライド番号プレースホルダー 3"/>
          <p:cNvSpPr txBox="1">
            <a:spLocks/>
          </p:cNvSpPr>
          <p:nvPr/>
        </p:nvSpPr>
        <p:spPr>
          <a:xfrm>
            <a:off x="8610600" y="650665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EEA2961-2461-4A66-A760-4446030430D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6511677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説明文２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4353" y="7187664"/>
            <a:ext cx="1178329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>
                <a:latin typeface="+mn-ea"/>
              </a:rPr>
              <a:t>aaaaaaaaaaaaaaaaaaaaaaaaaaaaaaaaaaaaaaaaaaaaaaaaaaaaaaaaaaaaaaaaaaaaaaaaaaaaaaaaaaaaaaaaaaaaaaaaaaaaaaaaaaaaaaaaaaaaaaaaaaaaaaaaaaaaaaaaaaaaaaaaaaaaaaaaaaaaaaaaaaaaaaaaaaaaaaaaaaaaaaaaaaaaaaaaaaaaaaaaaaaaaaaaaaaaaaaaaaaaaaaaaaaaaaaaaaaaaaaaaaaaaaaaaaaaaaaaaaaaaaaaaaaaaaaa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22688" y="15064543"/>
            <a:ext cx="10595113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/>
              <a:t>＊レイアウトの調整は会誌掲載前に行うので、各エリアの幅等は任意に修正して作成してください。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33898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70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松田 勝彦</dc:creator>
  <cp:lastModifiedBy>真彦 徳永</cp:lastModifiedBy>
  <cp:revision>11</cp:revision>
  <dcterms:created xsi:type="dcterms:W3CDTF">2021-10-07T07:26:26Z</dcterms:created>
  <dcterms:modified xsi:type="dcterms:W3CDTF">2022-01-24T00:07:49Z</dcterms:modified>
</cp:coreProperties>
</file>